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308" r:id="rId4"/>
    <p:sldId id="316" r:id="rId5"/>
    <p:sldId id="310" r:id="rId6"/>
    <p:sldId id="309" r:id="rId7"/>
    <p:sldId id="322" r:id="rId8"/>
    <p:sldId id="324" r:id="rId9"/>
    <p:sldId id="323" r:id="rId10"/>
    <p:sldId id="312" r:id="rId11"/>
    <p:sldId id="269" r:id="rId12"/>
  </p:sldIdLst>
  <p:sldSz cx="9144000" cy="6858000" type="screen4x3"/>
  <p:notesSz cx="6858000" cy="9144000"/>
  <p:embeddedFontLst>
    <p:embeddedFont>
      <p:font typeface="맑은 고딕" pitchFamily="50" charset="-127"/>
      <p:regular r:id="rId14"/>
      <p:bold r:id="rId15"/>
    </p:embeddedFont>
    <p:embeddedFont>
      <p:font typeface="메이플스토리" charset="-127"/>
      <p:regular r:id="rId16"/>
      <p:bold r:id="rId17"/>
    </p:embeddedFont>
    <p:embeddedFont>
      <p:font typeface="맑은 고딕 Semilight" charset="-127"/>
      <p:regular r:id="rId18"/>
    </p:embeddedFon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F4B5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51" autoAdjust="0"/>
    <p:restoredTop sz="62708" autoAdjust="0"/>
  </p:normalViewPr>
  <p:slideViewPr>
    <p:cSldViewPr>
      <p:cViewPr varScale="1">
        <p:scale>
          <a:sx n="75" d="100"/>
          <a:sy n="75" d="100"/>
        </p:scale>
        <p:origin x="-278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36644-8261-4593-B2C5-F78B4DA723F0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F5E2E-F4E4-421A-957D-43E7E62055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5335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effectLst/>
              </a:rPr>
              <a:t>위대한 아이디어를 생각해 내고 실제로 그것을 실현시키는 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8049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방금 보셨듯이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빗물을 천장으로 끌어올리기 위한 펌프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사용하기 위해서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큐브의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천장까지 이어주는 고무 튜브도 필요할 것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사용하려면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12V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전원이 필요하기에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아두이노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입출력핀으로는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전류가 부족하여 별도로 </a:t>
            </a:r>
            <a:r>
              <a:rPr lang="en-US" altLang="ko-KR" dirty="0" smtClean="0"/>
              <a:t>24v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릴레이 모듈을 사용하여 외부전원을 제어해 주어야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</a:t>
            </a:r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이펙트를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만들기 위한 가습기 모듈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USB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가습기를 사용하려고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애는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5v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동작하기에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이또한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5V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외부전원을 주어 릴레이로 제어할 것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1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천장 쪽에 달아둔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Neopixel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실리콘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?!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튜브로 감싸져서 나오기 때문에 천장에서 떨어지는 물에도 끄떡 없습니다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인터넷 상의 일기 예보 정보를 실시간으로 가져오기 위한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6670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737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기기를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기반으로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weather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cube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만들계획입니다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한마디로 날씨를 품은 기계로 일본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엔지니어가 디자인한 제품입니다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697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794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기본적으로 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빛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표현할 것입니다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비는 펌프로 밑의 물을 끌어올려 물방울을 떨어뜨려 비가 내리는 효과를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줄것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이고요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낀 날씨는 소형 가습기를 사용하여 구름형태를 만들어줍니다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밖에 빛으로 천둥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화창함 등을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Strip LED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이용하여 표현해 줍니다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61223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CUBE FOR DISPLAY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파트는 아크릴 재질로 만들어 내부의 날씨가 보이는 부분입니다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ko-KR" altLang="en-US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83675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951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951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9513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951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8389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1166483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07233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49909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3941387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977401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554861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509518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8271445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955387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333794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68E0-9274-4E78-BEF8-68E63DA4C233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27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taehoon\Desktop\&#51333;&#49444;\KakaoTalk_Video_20180430_0024_40_857.mp4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07588" y="609526"/>
            <a:ext cx="7128792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How do you come up with </a:t>
            </a:r>
          </a:p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great ideas and then make </a:t>
            </a:r>
          </a:p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them happen?</a:t>
            </a:r>
            <a:endParaRPr lang="ko-KR" altLang="en-US" sz="3200" b="1" spc="300" dirty="0">
              <a:solidFill>
                <a:schemeClr val="bg1"/>
              </a:solidFill>
              <a:latin typeface="메이플스토리" charset="-127"/>
              <a:ea typeface="메이플스토리" charset="-127"/>
            </a:endParaRPr>
          </a:p>
        </p:txBody>
      </p:sp>
      <p:sp>
        <p:nvSpPr>
          <p:cNvPr id="22" name="1/2 액자 21"/>
          <p:cNvSpPr/>
          <p:nvPr/>
        </p:nvSpPr>
        <p:spPr>
          <a:xfrm>
            <a:off x="463572" y="472480"/>
            <a:ext cx="508028" cy="580256"/>
          </a:xfrm>
          <a:prstGeom prst="halfFrame">
            <a:avLst>
              <a:gd name="adj1" fmla="val 9373"/>
              <a:gd name="adj2" fmla="val 10229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79220" y="6269250"/>
            <a:ext cx="676478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컴퓨터공학과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김민정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김태훈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이지은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현동아 </a:t>
            </a:r>
            <a:endParaRPr lang="ko-KR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</p:txBody>
      </p:sp>
      <p:pic>
        <p:nvPicPr>
          <p:cNvPr id="94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93839">
            <a:off x="7160705" y="3982960"/>
            <a:ext cx="1683878" cy="1817823"/>
          </a:xfrm>
          <a:prstGeom prst="rect">
            <a:avLst/>
          </a:prstGeom>
          <a:noFill/>
        </p:spPr>
      </p:pic>
      <p:pic>
        <p:nvPicPr>
          <p:cNvPr id="95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076258">
            <a:off x="5383691" y="2719074"/>
            <a:ext cx="2816811" cy="3040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0766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3924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필요한 부품</a:t>
            </a:r>
            <a:endParaRPr lang="en-GB" altLang="en-US" sz="5400" b="1" dirty="0"/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428736"/>
            <a:ext cx="512104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0340" y="1643050"/>
            <a:ext cx="3703660" cy="3026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-8298" y="0"/>
            <a:ext cx="91605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23928" y="3212976"/>
            <a:ext cx="1472009" cy="830997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4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79425">
            <a:off x="1890826" y="1052342"/>
            <a:ext cx="3054432" cy="3297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9097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98" y="0"/>
            <a:ext cx="9160596" cy="36301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83768" y="2865121"/>
            <a:ext cx="4453471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Weather cube</a:t>
            </a:r>
            <a:endParaRPr lang="ko-KR" altLang="en-US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6175" y="3717032"/>
            <a:ext cx="17716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687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완</a:t>
            </a:r>
            <a:r>
              <a:rPr lang="ko-KR" altLang="en-US" sz="5400" b="1" dirty="0" smtClean="0"/>
              <a:t>성</a:t>
            </a:r>
            <a:endParaRPr lang="en-GB" altLang="en-US" sz="5400" b="1" dirty="0"/>
          </a:p>
        </p:txBody>
      </p:sp>
      <p:sp>
        <p:nvSpPr>
          <p:cNvPr id="17" name="액자 16"/>
          <p:cNvSpPr/>
          <p:nvPr/>
        </p:nvSpPr>
        <p:spPr>
          <a:xfrm>
            <a:off x="144016" y="5517232"/>
            <a:ext cx="8892480" cy="792088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051365"/>
            <a:ext cx="395604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8469" y="1074797"/>
            <a:ext cx="27813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142004" y="5733256"/>
            <a:ext cx="918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무선 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 인터넷 상의 일기 예보 정보를 실시간으로 가져와 날씨 표현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2555" y="1082990"/>
            <a:ext cx="283721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3631" y="1046494"/>
            <a:ext cx="5067840" cy="435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058452"/>
            <a:ext cx="5036479" cy="436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 cstate="print"/>
          <a:srcRect r="388" b="2367"/>
          <a:stretch/>
        </p:blipFill>
        <p:spPr bwMode="auto">
          <a:xfrm>
            <a:off x="-9040" y="1057790"/>
            <a:ext cx="9122136" cy="5285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9" cstate="print"/>
          <a:srcRect r="56745" b="-486"/>
          <a:stretch>
            <a:fillRect/>
          </a:stretch>
        </p:blipFill>
        <p:spPr bwMode="auto">
          <a:xfrm>
            <a:off x="0" y="1000108"/>
            <a:ext cx="4929190" cy="5530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35325" y="-15084"/>
            <a:ext cx="393597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설계</a:t>
            </a:r>
            <a:endParaRPr lang="en-GB" altLang="en-US" sz="5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24744"/>
            <a:ext cx="761110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5642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35325" y="-15084"/>
            <a:ext cx="393597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5400" b="1" dirty="0" smtClean="0"/>
              <a:t>Display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5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24744"/>
            <a:ext cx="761110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8529" y="1374526"/>
            <a:ext cx="4248150" cy="486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916832"/>
            <a:ext cx="468052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57" y="2731946"/>
            <a:ext cx="3949109" cy="356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467544" y="1"/>
            <a:ext cx="69619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b="1" dirty="0" smtClean="0"/>
              <a:t>Water storage &amp; Cover</a:t>
            </a:r>
            <a:endParaRPr lang="en-GB" altLang="en-US" sz="5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81" y="1122540"/>
            <a:ext cx="47339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taehoon\Desktop\종설\KakaoTalk_20180429_15050473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89086" y="12144436"/>
            <a:ext cx="50596801" cy="28460700"/>
          </a:xfrm>
          <a:prstGeom prst="rect">
            <a:avLst/>
          </a:prstGeom>
          <a:noFill/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141476032" descr="EMB000019a08b6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1000108"/>
            <a:ext cx="9013385" cy="5072098"/>
          </a:xfrm>
          <a:prstGeom prst="rect">
            <a:avLst/>
          </a:prstGeom>
          <a:noFill/>
        </p:spPr>
      </p:pic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467544" y="1"/>
            <a:ext cx="69619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b="1" dirty="0" smtClean="0"/>
              <a:t>Water storage </a:t>
            </a:r>
            <a:endParaRPr lang="en-GB" altLang="en-US" sz="5400" b="1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000108"/>
            <a:ext cx="264084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4639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5400" b="1" dirty="0" smtClean="0"/>
              <a:t>Water storage </a:t>
            </a:r>
            <a:endParaRPr lang="en-GB" altLang="en-US" sz="5400" b="1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41477472" descr="EMB000019a08b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975978" y="1667460"/>
            <a:ext cx="7621200" cy="4286280"/>
          </a:xfrm>
          <a:prstGeom prst="rect">
            <a:avLst/>
          </a:prstGeom>
          <a:noFill/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1857364"/>
            <a:ext cx="410798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179512" y="0"/>
            <a:ext cx="44639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5400" b="1" dirty="0" smtClean="0"/>
              <a:t>Water storage </a:t>
            </a:r>
            <a:endParaRPr lang="en-GB" altLang="en-US" sz="5400" b="1" dirty="0"/>
          </a:p>
        </p:txBody>
      </p:sp>
      <p:pic>
        <p:nvPicPr>
          <p:cNvPr id="18" name="KakaoTalk_Video_20180430_0024_40_857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28662" y="1000108"/>
            <a:ext cx="7215238" cy="541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237</Words>
  <Application>Microsoft Office PowerPoint</Application>
  <PresentationFormat>화면 슬라이드 쇼(4:3)</PresentationFormat>
  <Paragraphs>48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굴림</vt:lpstr>
      <vt:lpstr>Arial</vt:lpstr>
      <vt:lpstr>맑은 고딕</vt:lpstr>
      <vt:lpstr>메이플스토리</vt:lpstr>
      <vt:lpstr>맑은 고딕 Semilight</vt:lpstr>
      <vt:lpstr>Calibri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Company>auney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auney</dc:creator>
  <cp:lastModifiedBy>taehoon</cp:lastModifiedBy>
  <cp:revision>68</cp:revision>
  <dcterms:created xsi:type="dcterms:W3CDTF">2017-09-13T07:56:24Z</dcterms:created>
  <dcterms:modified xsi:type="dcterms:W3CDTF">2018-04-29T17:39:11Z</dcterms:modified>
</cp:coreProperties>
</file>